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395E3A1-EE77-4AF6-953D-9E4A5C63DDB4}">
  <a:tblStyle styleId="{E395E3A1-EE77-4AF6-953D-9E4A5C63DDB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02cdfa8c8f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02cdfa8c8f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02cdfa8c8f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02cdfa8c8f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02cdfa8c8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02cdfa8c8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02cdfa8c8f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02cdfa8c8f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02cdfa8c8f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02cdfa8c8f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02cdfa8c8f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02cdfa8c8f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0459006cc3_4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0459006cc3_4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0459006cc3_4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0459006cc3_4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0459006cc3_4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0459006cc3_4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0459006cc3_4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0459006cc3_4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02cdfa8c8f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302cdfa8c8f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Finding Actors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액터는 시스템 밖에 있는 요소로 대상 시스템과 상호 작용하는 사람이나 다른 시스템에 의한 역할이다. </a:t>
            </a:r>
            <a:endParaRPr sz="2500"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500"/>
              <a:t>액터는 대상 시스템에게 서비스를 제공하거나 제공 받는다 </a:t>
            </a:r>
            <a:endParaRPr sz="2500"/>
          </a:p>
          <a:p>
            <a:pPr marL="457200" lvl="0" indent="-375443" algn="l" rtl="0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en" sz="2500"/>
              <a:t>어떤 사용자들이 작업을 수행하기 위하여 시스템의 지원을 받는가?</a:t>
            </a:r>
            <a:endParaRPr sz="2500"/>
          </a:p>
          <a:p>
            <a:pPr marL="457200" lvl="0" indent="-375443" algn="l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2500"/>
              <a:t>어떤 사용자들이 시스템의 주요 기능을 사용하는가?</a:t>
            </a:r>
            <a:endParaRPr sz="2500"/>
          </a:p>
          <a:p>
            <a:pPr marL="457200" lvl="0" indent="-375443" algn="l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2500"/>
              <a:t>어떤 사용자 그룹이 유지 보수와 관리 등의 부수적 기능을 사용하는가?</a:t>
            </a:r>
            <a:endParaRPr sz="2500"/>
          </a:p>
          <a:p>
            <a:pPr marL="457200" lvl="0" indent="-375443" algn="l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2500"/>
              <a:t>시스템이 어떤 외부 하드웨어나 소프트웨어 시스템과 동작하는가? </a:t>
            </a:r>
            <a:endParaRPr sz="25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490759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ko-KR" altLang="en-US" dirty="0" err="1"/>
              <a:t>맨아래</a:t>
            </a:r>
            <a:r>
              <a:rPr lang="ko-KR" altLang="en-US" dirty="0"/>
              <a:t> 팀장 구효근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ko-KR" altLang="en-US" dirty="0"/>
              <a:t>위에 왼쪽부터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ko-KR" altLang="en-US" dirty="0"/>
              <a:t>유지호</a:t>
            </a:r>
            <a:r>
              <a:rPr lang="en-US" altLang="ko-KR" dirty="0"/>
              <a:t>, </a:t>
            </a:r>
            <a:r>
              <a:rPr lang="ko-KR" altLang="en-US" dirty="0"/>
              <a:t>문윤서</a:t>
            </a:r>
            <a:r>
              <a:rPr lang="en-US" altLang="ko-KR" dirty="0"/>
              <a:t>, </a:t>
            </a:r>
            <a:r>
              <a:rPr lang="ko-KR" altLang="en-US" dirty="0"/>
              <a:t>강민지</a:t>
            </a:r>
            <a:r>
              <a:rPr lang="en-US" altLang="ko-KR" dirty="0"/>
              <a:t>, </a:t>
            </a:r>
            <a:r>
              <a:rPr lang="ko-KR" altLang="en-US" dirty="0" err="1"/>
              <a:t>김나린</a:t>
            </a:r>
            <a:r>
              <a:rPr lang="en-US" altLang="ko-KR" dirty="0"/>
              <a:t>, </a:t>
            </a:r>
            <a:r>
              <a:rPr lang="ko-KR" altLang="en-US" dirty="0" err="1"/>
              <a:t>류수화</a:t>
            </a:r>
            <a:endParaRPr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D4F8CA4-1236-68E2-3F51-3D1ED4AE13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6375" y="0"/>
            <a:ext cx="3857625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Actors</a:t>
            </a:r>
            <a:endParaRPr/>
          </a:p>
        </p:txBody>
      </p:sp>
      <p:graphicFrame>
        <p:nvGraphicFramePr>
          <p:cNvPr id="61" name="Google Shape;61;p14"/>
          <p:cNvGraphicFramePr/>
          <p:nvPr/>
        </p:nvGraphicFramePr>
        <p:xfrm>
          <a:off x="436475" y="971150"/>
          <a:ext cx="8395825" cy="5486625"/>
        </p:xfrm>
        <a:graphic>
          <a:graphicData uri="http://schemas.openxmlformats.org/drawingml/2006/table">
            <a:tbl>
              <a:tblPr>
                <a:noFill/>
                <a:tableStyleId>{E395E3A1-EE77-4AF6-953D-9E4A5C63DDB4}</a:tableStyleId>
              </a:tblPr>
              <a:tblGrid>
                <a:gridCol w="1433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50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8114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182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ID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Name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Description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628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AC1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사용하는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대학생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=팀플 전원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- 생성된 팀 프로젝트에 참여한다.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- 팀장이 만든 폼에 자기가 가능한 시간대를 적는다.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- todo list 기능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- D-day를 설정한다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- 다른 팀원의 스마트폰에 독촉하는 알림을 보낸다.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- 자신이 수행중인 작업의 진행도를 업데이트한다.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82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AC2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팀플 팀장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- 팀 프로젝트를 새로 생성한다.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- 미팅이 가능한 시간대를 받을 수 있는 폼을 만든다.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- 분배한 역할을 적어놓는다.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- 급하게 미팅이 필요할 경우, 팀원 전원에게 알림을 보낸다.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82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AC3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핸드폰 내장 시계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- D-day를 표시한다.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182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AC4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팝업 알림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- 독촉하는 알림을 받았을 경우, 사용자에게 전달한다.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182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182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Brainstorming Features</a:t>
            </a:r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ln w="9525" cap="flat" cmpd="sng">
            <a:solidFill>
              <a:srgbClr val="A2C4C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" sz="1900"/>
              <a:t>한명씩 빈 슬라이드에 처음 아이디어를 적는다. </a:t>
            </a:r>
            <a:endParaRPr sz="1900"/>
          </a:p>
          <a:p>
            <a:pPr marL="914400" lvl="1" indent="-349250" algn="l" rtl="0"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" sz="1900"/>
              <a:t>각자 다른 폰트 컬러 </a:t>
            </a:r>
            <a:endParaRPr sz="190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" sz="1900"/>
              <a:t>다른 사람의 아이디어에 연관되는 내용을 적는다 </a:t>
            </a:r>
            <a:endParaRPr sz="190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" sz="1900"/>
              <a:t>현재 슬라이드에 없는 내용이면 새 슬라이드에 아이디어를 적는다.</a:t>
            </a:r>
            <a:endParaRPr sz="19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0FF00"/>
                </a:solidFill>
              </a:rPr>
              <a:t>구효근 </a:t>
            </a:r>
            <a:r>
              <a:rPr lang="en" sz="1900">
                <a:solidFill>
                  <a:srgbClr val="6FA8DC"/>
                </a:solidFill>
              </a:rPr>
              <a:t>류수화 </a:t>
            </a:r>
            <a:r>
              <a:rPr lang="en" sz="1900">
                <a:solidFill>
                  <a:srgbClr val="E69138"/>
                </a:solidFill>
              </a:rPr>
              <a:t>강민지</a:t>
            </a:r>
            <a:r>
              <a:rPr lang="en" sz="1900">
                <a:solidFill>
                  <a:srgbClr val="8E7CC3"/>
                </a:solidFill>
              </a:rPr>
              <a:t> 김나린 </a:t>
            </a:r>
            <a:r>
              <a:rPr lang="en">
                <a:solidFill>
                  <a:srgbClr val="FF0000"/>
                </a:solidFill>
              </a:rPr>
              <a:t>문윤서 </a:t>
            </a:r>
            <a:r>
              <a:rPr lang="en">
                <a:solidFill>
                  <a:srgbClr val="4A86E8"/>
                </a:solidFill>
              </a:rPr>
              <a:t>유지호</a:t>
            </a:r>
            <a:endParaRPr sz="1900">
              <a:solidFill>
                <a:srgbClr val="4A86E8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900">
              <a:solidFill>
                <a:srgbClr val="00FF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900"/>
              <a:t>원칙: No judgement </a:t>
            </a:r>
            <a:endParaRPr sz="1900">
              <a:solidFill>
                <a:srgbClr val="6AA84F"/>
              </a:solidFill>
            </a:endParaRPr>
          </a:p>
        </p:txBody>
      </p:sp>
      <p:sp>
        <p:nvSpPr>
          <p:cNvPr id="68" name="Google Shape;68;p15"/>
          <p:cNvSpPr txBox="1"/>
          <p:nvPr/>
        </p:nvSpPr>
        <p:spPr>
          <a:xfrm>
            <a:off x="5845800" y="3867250"/>
            <a:ext cx="3334500" cy="461700"/>
          </a:xfrm>
          <a:prstGeom prst="rect">
            <a:avLst/>
          </a:prstGeom>
          <a:noFill/>
          <a:ln w="9525" cap="flat" cmpd="sng">
            <a:solidFill>
              <a:srgbClr val="8E7CC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ct val="57894"/>
              <a:buFont typeface="Arial"/>
              <a:buNone/>
            </a:pPr>
            <a:r>
              <a:rPr lang="en" sz="1900">
                <a:solidFill>
                  <a:srgbClr val="4A86E8"/>
                </a:solidFill>
              </a:rPr>
              <a:t>to-do list에 필요한거</a:t>
            </a:r>
            <a:endParaRPr>
              <a:solidFill>
                <a:srgbClr val="4A86E8"/>
              </a:solidFill>
            </a:endParaRPr>
          </a:p>
        </p:txBody>
      </p:sp>
      <p:sp>
        <p:nvSpPr>
          <p:cNvPr id="74" name="Google Shape;74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900">
                <a:solidFill>
                  <a:srgbClr val="00FF00"/>
                </a:solidFill>
              </a:rPr>
              <a:t>누가 무엇을 언제 게시했는가?</a:t>
            </a:r>
            <a:endParaRPr sz="1900">
              <a:solidFill>
                <a:srgbClr val="00FF00"/>
              </a:solidFill>
            </a:endParaRP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900"/>
              <a:buChar char="-"/>
            </a:pPr>
            <a:r>
              <a:rPr lang="en" sz="1900">
                <a:solidFill>
                  <a:srgbClr val="00FF00"/>
                </a:solidFill>
              </a:rPr>
              <a:t>언제까지 할건가?</a:t>
            </a:r>
            <a:endParaRPr sz="1900">
              <a:solidFill>
                <a:srgbClr val="00FF00"/>
              </a:solidFill>
            </a:endParaRP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Clr>
                <a:srgbClr val="6FA8DC"/>
              </a:buClr>
              <a:buSzPts val="1900"/>
              <a:buChar char="-"/>
            </a:pPr>
            <a:r>
              <a:rPr lang="en" sz="1900">
                <a:solidFill>
                  <a:srgbClr val="6FA8DC"/>
                </a:solidFill>
              </a:rPr>
              <a:t>세부단계도 적을 수 있도록 하면 어떨까요</a:t>
            </a:r>
            <a:endParaRPr sz="1900">
              <a:solidFill>
                <a:srgbClr val="6FA8DC"/>
              </a:solidFill>
            </a:endParaRP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Clr>
                <a:srgbClr val="6FA8DC"/>
              </a:buClr>
              <a:buSzPts val="1900"/>
              <a:buChar char="-"/>
            </a:pPr>
            <a:r>
              <a:rPr lang="en" sz="1600">
                <a:solidFill>
                  <a:schemeClr val="accent1"/>
                </a:solidFill>
              </a:rPr>
              <a:t>To-do list 옆에 네모박스를 사용해서 진행 여부를 표시가능(진행 전, 진행 중, 진행 후)</a:t>
            </a:r>
            <a:endParaRPr sz="1900">
              <a:solidFill>
                <a:srgbClr val="6FA8DC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ct val="65329"/>
              <a:buNone/>
            </a:pPr>
            <a:r>
              <a:rPr lang="en" sz="1557">
                <a:solidFill>
                  <a:srgbClr val="6FA8DC"/>
                </a:solidFill>
              </a:rPr>
              <a:t>가능한 시간 적을때 시간 단위는 30분/1시간? </a:t>
            </a:r>
            <a:r>
              <a:rPr lang="en" sz="1557">
                <a:solidFill>
                  <a:srgbClr val="9900FF"/>
                </a:solidFill>
              </a:rPr>
              <a:t>30분 단위가 좀 더 시간 잡기 편하긴 할 듯 합니다</a:t>
            </a:r>
            <a:endParaRPr sz="1557">
              <a:solidFill>
                <a:srgbClr val="9900FF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ct val="65329"/>
              <a:buNone/>
            </a:pPr>
            <a:r>
              <a:rPr lang="en" sz="1557">
                <a:solidFill>
                  <a:srgbClr val="6FA8DC"/>
                </a:solidFill>
              </a:rPr>
              <a:t>팀원 전원 말고 일부끼리만 미팅이 필요할 때 : 시간표를 맞출 사람만 골라서 맞춰주는 기능 어떨지 </a:t>
            </a:r>
            <a:r>
              <a:rPr lang="en" sz="1557">
                <a:solidFill>
                  <a:srgbClr val="00FF00"/>
                </a:solidFill>
              </a:rPr>
              <a:t>시간표 맞추고 가장 많은 인원이 참여할 수 있는 시간대 로직짜기</a:t>
            </a:r>
            <a:endParaRPr sz="1557">
              <a:solidFill>
                <a:srgbClr val="00FF00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ct val="65329"/>
              <a:buNone/>
            </a:pPr>
            <a:r>
              <a:rPr lang="en" sz="1557">
                <a:solidFill>
                  <a:srgbClr val="6FA8DC"/>
                </a:solidFill>
              </a:rPr>
              <a:t>개인별 투두리스트 / 다같이 공유하는 투두리스트 따로 만들면 어떨까  </a:t>
            </a:r>
            <a:r>
              <a:rPr lang="en" sz="1557">
                <a:solidFill>
                  <a:srgbClr val="4A86E8"/>
                </a:solidFill>
              </a:rPr>
              <a:t>개인화면 레이아웃과 팀화면 레이아웃 만들어서 따로 관리</a:t>
            </a:r>
            <a:endParaRPr sz="1557">
              <a:solidFill>
                <a:srgbClr val="4A86E8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ct val="65329"/>
              <a:buNone/>
            </a:pPr>
            <a:r>
              <a:rPr lang="en" sz="1557">
                <a:solidFill>
                  <a:srgbClr val="6FA8DC"/>
                </a:solidFill>
              </a:rPr>
              <a:t>투두리스트 수는 원하는 만큼 늘릴 수 있는지 / 인당 제한을 둘지 </a:t>
            </a:r>
            <a:r>
              <a:rPr lang="en" sz="1557">
                <a:solidFill>
                  <a:srgbClr val="4A86E8"/>
                </a:solidFill>
              </a:rPr>
              <a:t>팀화면은 인당 개수 지정, 개인 todo 는 개수 무제한</a:t>
            </a:r>
            <a:endParaRPr sz="1557">
              <a:solidFill>
                <a:srgbClr val="4A86E8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ct val="65329"/>
              <a:buNone/>
            </a:pPr>
            <a:r>
              <a:rPr lang="en" sz="1557">
                <a:solidFill>
                  <a:srgbClr val="6FA8DC"/>
                </a:solidFill>
              </a:rPr>
              <a:t>독촉 알림 문구는 상대가 직접 입력 or 템플릿 제공 or 고정 </a:t>
            </a:r>
            <a:r>
              <a:rPr lang="en" sz="1557">
                <a:solidFill>
                  <a:srgbClr val="E69138"/>
                </a:solidFill>
              </a:rPr>
              <a:t>템플릿 제공하고 맨 아래에 기타 하나 만들어서 기타 체크했을 때만 직접 입력하게 하는 거 어떨지(택배 배송 시 요청사항처럼)</a:t>
            </a:r>
            <a:endParaRPr sz="1557">
              <a:solidFill>
                <a:srgbClr val="E69138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ct val="65329"/>
              <a:buNone/>
            </a:pPr>
            <a:endParaRPr sz="1557">
              <a:solidFill>
                <a:srgbClr val="6FA8DC"/>
              </a:solidFill>
            </a:endParaRPr>
          </a:p>
        </p:txBody>
      </p:sp>
      <p:sp>
        <p:nvSpPr>
          <p:cNvPr id="80" name="Google Shape;80;p17"/>
          <p:cNvSpPr txBox="1"/>
          <p:nvPr/>
        </p:nvSpPr>
        <p:spPr>
          <a:xfrm>
            <a:off x="311700" y="65175"/>
            <a:ext cx="14631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800">
              <a:solidFill>
                <a:schemeClr val="dk1"/>
              </a:solidFill>
            </a:endParaRPr>
          </a:p>
        </p:txBody>
      </p:sp>
      <p:sp>
        <p:nvSpPr>
          <p:cNvPr id="81" name="Google Shape;81;p17"/>
          <p:cNvSpPr txBox="1"/>
          <p:nvPr/>
        </p:nvSpPr>
        <p:spPr>
          <a:xfrm>
            <a:off x="4443475" y="1294775"/>
            <a:ext cx="3721800" cy="23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0000"/>
                </a:solidFill>
              </a:rPr>
              <a:t>팀장이 처음 만들 때 선택하면 좋을 것 같습니다</a:t>
            </a:r>
            <a:endParaRPr sz="1200">
              <a:solidFill>
                <a:srgbClr val="FF0000"/>
              </a:solidFill>
            </a:endParaRPr>
          </a:p>
        </p:txBody>
      </p:sp>
      <p:sp>
        <p:nvSpPr>
          <p:cNvPr id="82" name="Google Shape;82;p17"/>
          <p:cNvSpPr txBox="1"/>
          <p:nvPr/>
        </p:nvSpPr>
        <p:spPr>
          <a:xfrm>
            <a:off x="4378250" y="2627825"/>
            <a:ext cx="3721800" cy="23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0000"/>
                </a:solidFill>
              </a:rPr>
              <a:t>관련 슬라이드 8번에 추가했습니다</a:t>
            </a:r>
            <a:endParaRPr sz="12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88" name="Google Shape;88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E69138"/>
                </a:solidFill>
              </a:rPr>
              <a:t>팀플 어플이니까 회의 내용 기록할 수 있는 기능도 있으면 좋을 것 같아요 </a:t>
            </a:r>
            <a:r>
              <a:rPr lang="en">
                <a:solidFill>
                  <a:srgbClr val="00FF00"/>
                </a:solidFill>
              </a:rPr>
              <a:t>회의 기능을 추가하고 영상은 무거우니까 서버엔 하루정도만 남기고 그 뒤엔 삭제. 사용자가 삭제되기 전에 다운하는 건 어떨까!</a:t>
            </a:r>
            <a:r>
              <a:rPr lang="en">
                <a:solidFill>
                  <a:srgbClr val="6FA8DC"/>
                </a:solidFill>
              </a:rPr>
              <a:t> 영상은 솔직히 아무도 안볼거 같고 녹음해서 그 내용을 텍스트로 제공하면 어떨까요 </a:t>
            </a:r>
            <a:endParaRPr>
              <a:solidFill>
                <a:srgbClr val="6FA8DC"/>
              </a:solidFill>
            </a:endParaRPr>
          </a:p>
        </p:txBody>
      </p:sp>
      <p:sp>
        <p:nvSpPr>
          <p:cNvPr id="89" name="Google Shape;89;p18"/>
          <p:cNvSpPr txBox="1"/>
          <p:nvPr/>
        </p:nvSpPr>
        <p:spPr>
          <a:xfrm flipH="1">
            <a:off x="437400" y="2633825"/>
            <a:ext cx="8317500" cy="5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0000"/>
                </a:solidFill>
              </a:rPr>
              <a:t>다 같이 쓸 수 있는 메모 기능? </a:t>
            </a:r>
            <a:r>
              <a:rPr lang="en" sz="1600">
                <a:solidFill>
                  <a:srgbClr val="E69138"/>
                </a:solidFill>
              </a:rPr>
              <a:t>지금 하는 브레인스토밍처럼 각자 아이디어 내는 메모장 있으면 좋을 것 같아요</a:t>
            </a:r>
            <a:endParaRPr sz="1600">
              <a:solidFill>
                <a:srgbClr val="E69138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0000"/>
                </a:solidFill>
              </a:rPr>
              <a:t>비슷한 서비스를 찾아보니 miro board 같이 구현하면 좋을 것 같습니다</a:t>
            </a:r>
            <a:endParaRPr sz="16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95" name="Google Shape;95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9900FF"/>
                </a:solidFill>
              </a:rPr>
              <a:t>프로젝트 생성에 과제 마감 기간을 설정 </a:t>
            </a:r>
            <a:r>
              <a:rPr lang="en" sz="1600">
                <a:solidFill>
                  <a:srgbClr val="00FF00"/>
                </a:solidFill>
              </a:rPr>
              <a:t>전체 프로젝트 마감 기간도 좋고, to-do list의 세부 사항 마감 기간 다 정해도 좋을듯.</a:t>
            </a:r>
            <a:endParaRPr sz="1600">
              <a:solidFill>
                <a:srgbClr val="00FF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9900FF"/>
                </a:solidFill>
              </a:rPr>
              <a:t>Teams같이 코드를 입력해서 들어오는 형식 </a:t>
            </a:r>
            <a:r>
              <a:rPr lang="en" sz="1600">
                <a:solidFill>
                  <a:srgbClr val="6FA8DC"/>
                </a:solidFill>
              </a:rPr>
              <a:t>코드 생성은 어케하죠</a:t>
            </a:r>
            <a:r>
              <a:rPr lang="en" sz="1600">
                <a:solidFill>
                  <a:srgbClr val="9900FF"/>
                </a:solidFill>
              </a:rPr>
              <a:t> </a:t>
            </a:r>
            <a:r>
              <a:rPr lang="en" sz="1600">
                <a:solidFill>
                  <a:srgbClr val="E69138"/>
                </a:solidFill>
              </a:rPr>
              <a:t>팀장이 비번 설정 어떨까요</a:t>
            </a:r>
            <a:endParaRPr sz="1600">
              <a:solidFill>
                <a:srgbClr val="9900FF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9900FF"/>
                </a:solidFill>
              </a:rPr>
              <a:t>역할 분배시 역할명을 사용자가(팀장) 직접 적을 수 있게 </a:t>
            </a:r>
            <a:endParaRPr sz="1600">
              <a:solidFill>
                <a:srgbClr val="9900FF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9900FF"/>
                </a:solidFill>
              </a:rPr>
              <a:t>독촉시 익명 보장하여 독촉 “팀원이 독촉했어요! 어서 할 일을 하세요!” 정도로 </a:t>
            </a:r>
            <a:r>
              <a:rPr lang="en" sz="1600">
                <a:solidFill>
                  <a:srgbClr val="00FF00"/>
                </a:solidFill>
              </a:rPr>
              <a:t>익명 기능은 선택으로 넣고, 휴대폰 알람이 가도록.</a:t>
            </a:r>
            <a:endParaRPr sz="1600">
              <a:solidFill>
                <a:srgbClr val="00FF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600">
                <a:solidFill>
                  <a:srgbClr val="9900FF"/>
                </a:solidFill>
              </a:rPr>
              <a:t>독촉을 여러번해도, 안하면 의미가 없어서 특정 팀원의 독촉 누적 횟수(10회)가 넘을시 팀장에게 알림이 뜨면ㄱ어떠할지.. </a:t>
            </a:r>
            <a:r>
              <a:rPr lang="en" sz="1600">
                <a:solidFill>
                  <a:srgbClr val="E69138"/>
                </a:solidFill>
              </a:rPr>
              <a:t>독촉 알림을 받은 사람이 지금 하는 중이라고 답장? 할 수 있는 기능도 있나요?  </a:t>
            </a:r>
            <a:r>
              <a:rPr lang="en" sz="1600">
                <a:solidFill>
                  <a:srgbClr val="6FA8DC"/>
                </a:solidFill>
              </a:rPr>
              <a:t>아님 차라리 시작했을때 ooo님이 이 일을 시작했어요! 하면 어떨지</a:t>
            </a:r>
            <a:endParaRPr sz="1600">
              <a:solidFill>
                <a:srgbClr val="6FA8DC"/>
              </a:solidFill>
            </a:endParaRPr>
          </a:p>
        </p:txBody>
      </p:sp>
      <p:sp>
        <p:nvSpPr>
          <p:cNvPr id="96" name="Google Shape;96;p19"/>
          <p:cNvSpPr txBox="1"/>
          <p:nvPr/>
        </p:nvSpPr>
        <p:spPr>
          <a:xfrm>
            <a:off x="219525" y="4648950"/>
            <a:ext cx="52623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0000"/>
                </a:solidFill>
              </a:rPr>
              <a:t>독촉에 쿨타임 있어야 할 것 같습니다 </a:t>
            </a:r>
            <a:r>
              <a:rPr lang="en" sz="1200">
                <a:solidFill>
                  <a:srgbClr val="6FA8DC"/>
                </a:solidFill>
              </a:rPr>
              <a:t>매우 찬성 </a:t>
            </a:r>
            <a:r>
              <a:rPr lang="en" sz="1200">
                <a:solidFill>
                  <a:srgbClr val="00FF00"/>
                </a:solidFill>
              </a:rPr>
              <a:t>쿨타임1초 ㄱㄱ</a:t>
            </a:r>
            <a:endParaRPr sz="1200">
              <a:solidFill>
                <a:srgbClr val="00FF0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/>
          <p:nvPr/>
        </p:nvSpPr>
        <p:spPr>
          <a:xfrm>
            <a:off x="410450" y="2374725"/>
            <a:ext cx="2805300" cy="2530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102" name="Google Shape;102;p20"/>
          <p:cNvGraphicFramePr/>
          <p:nvPr/>
        </p:nvGraphicFramePr>
        <p:xfrm>
          <a:off x="11563125" y="540950"/>
          <a:ext cx="8395825" cy="4450075"/>
        </p:xfrm>
        <a:graphic>
          <a:graphicData uri="http://schemas.openxmlformats.org/drawingml/2006/table">
            <a:tbl>
              <a:tblPr>
                <a:noFill/>
                <a:tableStyleId>{E395E3A1-EE77-4AF6-953D-9E4A5C63DDB4}</a:tableStyleId>
              </a:tblPr>
              <a:tblGrid>
                <a:gridCol w="1433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50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8114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182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ID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Name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Description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628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AC1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사용하는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대학생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=팀플 전원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- 생성된 팀 프로젝트에 참여한다.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- 팀장이 만든 폼에 자기가 가능한 시간대를 적는다.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- todo list 기능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- D-day를 설정한다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- 다른 팀원의 스마트폰에 독촉하는 알림을 보낸다.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- 자신이 수행중인 작업의 진행도를 업데이트한다.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82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AC2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팀플 팀장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- 팀 프로젝트를 새로 생성한다.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- 미팅이 가능한 시간대를 받을 수 있는 폼을 만든다.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- 분배한 역할을 적어놓는다.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- 급하게 미팅이 필요할 경우, 팀원 전원에게 알림을 보낸다.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82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AC3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핸드폰 내장 시계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- D-day를 표시한다.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AC4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팝업 알림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- 독촉하는 알림을 받았을 경우, 사용자에게 전달한다.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03" name="Google Shape;103;p20"/>
          <p:cNvSpPr txBox="1"/>
          <p:nvPr/>
        </p:nvSpPr>
        <p:spPr>
          <a:xfrm>
            <a:off x="230725" y="540950"/>
            <a:ext cx="5262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</a:rPr>
              <a:t>전체 작업의 진행도 표시 상태바</a:t>
            </a:r>
            <a:endParaRPr sz="1800">
              <a:solidFill>
                <a:srgbClr val="FF0000"/>
              </a:solidFill>
            </a:endParaRPr>
          </a:p>
        </p:txBody>
      </p:sp>
      <p:sp>
        <p:nvSpPr>
          <p:cNvPr id="104" name="Google Shape;104;p20"/>
          <p:cNvSpPr/>
          <p:nvPr/>
        </p:nvSpPr>
        <p:spPr>
          <a:xfrm>
            <a:off x="-2328200" y="3102325"/>
            <a:ext cx="813000" cy="5247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5" name="Google Shape;105;p20"/>
          <p:cNvSpPr txBox="1"/>
          <p:nvPr/>
        </p:nvSpPr>
        <p:spPr>
          <a:xfrm>
            <a:off x="467775" y="945475"/>
            <a:ext cx="8262000" cy="4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</a:rPr>
              <a:t>전체 진행도 </a:t>
            </a:r>
            <a:r>
              <a:rPr lang="en" sz="1800">
                <a:solidFill>
                  <a:srgbClr val="00FF00"/>
                </a:solidFill>
              </a:rPr>
              <a:t>to-do list를 만들고 만들어진 개수 중 도달한 개수는 어떤가!</a:t>
            </a:r>
            <a:endParaRPr sz="1800">
              <a:solidFill>
                <a:srgbClr val="00FF00"/>
              </a:solidFill>
            </a:endParaRPr>
          </a:p>
        </p:txBody>
      </p:sp>
      <p:pic>
        <p:nvPicPr>
          <p:cNvPr id="106" name="Google Shape;106;p20"/>
          <p:cNvPicPr preferRelativeResize="0"/>
          <p:nvPr/>
        </p:nvPicPr>
        <p:blipFill rotWithShape="1">
          <a:blip r:embed="rId3">
            <a:alphaModFix/>
          </a:blip>
          <a:srcRect l="13251" t="22293" r="8292" b="72660"/>
          <a:stretch/>
        </p:blipFill>
        <p:spPr>
          <a:xfrm>
            <a:off x="515400" y="1298125"/>
            <a:ext cx="6400801" cy="224399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0"/>
          <p:cNvSpPr txBox="1"/>
          <p:nvPr/>
        </p:nvSpPr>
        <p:spPr>
          <a:xfrm>
            <a:off x="467775" y="1555213"/>
            <a:ext cx="2143200" cy="4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</a:rPr>
              <a:t>D-day</a:t>
            </a:r>
            <a:endParaRPr sz="1800">
              <a:solidFill>
                <a:srgbClr val="FF0000"/>
              </a:solidFill>
            </a:endParaRPr>
          </a:p>
        </p:txBody>
      </p:sp>
      <p:sp>
        <p:nvSpPr>
          <p:cNvPr id="108" name="Google Shape;108;p20"/>
          <p:cNvSpPr/>
          <p:nvPr/>
        </p:nvSpPr>
        <p:spPr>
          <a:xfrm>
            <a:off x="152400" y="1874650"/>
            <a:ext cx="1807500" cy="461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앞으로 17일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109" name="Google Shape;109;p20"/>
          <p:cNvSpPr txBox="1"/>
          <p:nvPr/>
        </p:nvSpPr>
        <p:spPr>
          <a:xfrm>
            <a:off x="492925" y="2477650"/>
            <a:ext cx="28053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</a:rPr>
              <a:t>~~~기능 개발하기  (36%)</a:t>
            </a:r>
            <a:endParaRPr sz="1800">
              <a:solidFill>
                <a:srgbClr val="FF0000"/>
              </a:solidFill>
            </a:endParaRPr>
          </a:p>
        </p:txBody>
      </p:sp>
      <p:sp>
        <p:nvSpPr>
          <p:cNvPr id="110" name="Google Shape;110;p20"/>
          <p:cNvSpPr txBox="1"/>
          <p:nvPr/>
        </p:nvSpPr>
        <p:spPr>
          <a:xfrm>
            <a:off x="747975" y="2923650"/>
            <a:ext cx="9810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0000"/>
                </a:solidFill>
              </a:rPr>
              <a:t>~~개발하기  </a:t>
            </a:r>
            <a:endParaRPr sz="1200">
              <a:solidFill>
                <a:srgbClr val="FF0000"/>
              </a:solidFill>
            </a:endParaRPr>
          </a:p>
        </p:txBody>
      </p:sp>
      <p:sp>
        <p:nvSpPr>
          <p:cNvPr id="111" name="Google Shape;111;p20"/>
          <p:cNvSpPr txBox="1"/>
          <p:nvPr/>
        </p:nvSpPr>
        <p:spPr>
          <a:xfrm>
            <a:off x="747975" y="3424438"/>
            <a:ext cx="9810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0000"/>
                </a:solidFill>
              </a:rPr>
              <a:t>~~개발하기  </a:t>
            </a:r>
            <a:endParaRPr sz="1200">
              <a:solidFill>
                <a:srgbClr val="FF0000"/>
              </a:solidFill>
            </a:endParaRPr>
          </a:p>
        </p:txBody>
      </p:sp>
      <p:sp>
        <p:nvSpPr>
          <p:cNvPr id="112" name="Google Shape;112;p20"/>
          <p:cNvSpPr txBox="1"/>
          <p:nvPr/>
        </p:nvSpPr>
        <p:spPr>
          <a:xfrm>
            <a:off x="747975" y="3798463"/>
            <a:ext cx="12561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0000"/>
                </a:solidFill>
              </a:rPr>
              <a:t>~~자료 조사하기  </a:t>
            </a:r>
            <a:endParaRPr sz="1200">
              <a:solidFill>
                <a:srgbClr val="FF0000"/>
              </a:solidFill>
            </a:endParaRPr>
          </a:p>
        </p:txBody>
      </p:sp>
      <p:sp>
        <p:nvSpPr>
          <p:cNvPr id="113" name="Google Shape;113;p20"/>
          <p:cNvSpPr/>
          <p:nvPr/>
        </p:nvSpPr>
        <p:spPr>
          <a:xfrm>
            <a:off x="1941300" y="3025050"/>
            <a:ext cx="189000" cy="161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20"/>
          <p:cNvSpPr/>
          <p:nvPr/>
        </p:nvSpPr>
        <p:spPr>
          <a:xfrm>
            <a:off x="1941300" y="3506150"/>
            <a:ext cx="189000" cy="161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20"/>
          <p:cNvSpPr/>
          <p:nvPr/>
        </p:nvSpPr>
        <p:spPr>
          <a:xfrm>
            <a:off x="1941300" y="3863688"/>
            <a:ext cx="189000" cy="161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6" name="Google Shape;116;p20"/>
          <p:cNvCxnSpPr/>
          <p:nvPr/>
        </p:nvCxnSpPr>
        <p:spPr>
          <a:xfrm>
            <a:off x="1859400" y="2950950"/>
            <a:ext cx="172200" cy="16200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7" name="Google Shape;117;p20"/>
          <p:cNvCxnSpPr/>
          <p:nvPr/>
        </p:nvCxnSpPr>
        <p:spPr>
          <a:xfrm flipH="1">
            <a:off x="2031725" y="2869875"/>
            <a:ext cx="263400" cy="22260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8" name="Google Shape;118;p20"/>
          <p:cNvSpPr/>
          <p:nvPr/>
        </p:nvSpPr>
        <p:spPr>
          <a:xfrm>
            <a:off x="3476700" y="2374725"/>
            <a:ext cx="2805300" cy="2530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20"/>
          <p:cNvSpPr txBox="1"/>
          <p:nvPr/>
        </p:nvSpPr>
        <p:spPr>
          <a:xfrm>
            <a:off x="3559175" y="2477650"/>
            <a:ext cx="28053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</a:rPr>
              <a:t>~~~기능 개발하기  (0%)</a:t>
            </a:r>
            <a:endParaRPr sz="1800">
              <a:solidFill>
                <a:srgbClr val="FF0000"/>
              </a:solidFill>
            </a:endParaRPr>
          </a:p>
        </p:txBody>
      </p:sp>
      <p:sp>
        <p:nvSpPr>
          <p:cNvPr id="120" name="Google Shape;120;p20"/>
          <p:cNvSpPr txBox="1"/>
          <p:nvPr/>
        </p:nvSpPr>
        <p:spPr>
          <a:xfrm>
            <a:off x="3814225" y="2923650"/>
            <a:ext cx="9810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0000"/>
                </a:solidFill>
              </a:rPr>
              <a:t>~~개발하기  </a:t>
            </a:r>
            <a:endParaRPr sz="1200">
              <a:solidFill>
                <a:srgbClr val="FF0000"/>
              </a:solidFill>
            </a:endParaRPr>
          </a:p>
        </p:txBody>
      </p:sp>
      <p:sp>
        <p:nvSpPr>
          <p:cNvPr id="121" name="Google Shape;121;p20"/>
          <p:cNvSpPr txBox="1"/>
          <p:nvPr/>
        </p:nvSpPr>
        <p:spPr>
          <a:xfrm>
            <a:off x="3814225" y="3254975"/>
            <a:ext cx="9810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0000"/>
                </a:solidFill>
              </a:rPr>
              <a:t>~~개발하기  </a:t>
            </a:r>
            <a:endParaRPr sz="1200">
              <a:solidFill>
                <a:srgbClr val="FF0000"/>
              </a:solidFill>
            </a:endParaRPr>
          </a:p>
        </p:txBody>
      </p:sp>
      <p:sp>
        <p:nvSpPr>
          <p:cNvPr id="122" name="Google Shape;122;p20"/>
          <p:cNvSpPr txBox="1"/>
          <p:nvPr/>
        </p:nvSpPr>
        <p:spPr>
          <a:xfrm>
            <a:off x="3814225" y="3629000"/>
            <a:ext cx="12561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0000"/>
                </a:solidFill>
              </a:rPr>
              <a:t>~~자료 조사하기  </a:t>
            </a:r>
            <a:endParaRPr sz="1200">
              <a:solidFill>
                <a:srgbClr val="FF0000"/>
              </a:solidFill>
            </a:endParaRPr>
          </a:p>
        </p:txBody>
      </p:sp>
      <p:sp>
        <p:nvSpPr>
          <p:cNvPr id="123" name="Google Shape;123;p20"/>
          <p:cNvSpPr/>
          <p:nvPr/>
        </p:nvSpPr>
        <p:spPr>
          <a:xfrm>
            <a:off x="5007550" y="3025050"/>
            <a:ext cx="189000" cy="161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0"/>
          <p:cNvSpPr/>
          <p:nvPr/>
        </p:nvSpPr>
        <p:spPr>
          <a:xfrm>
            <a:off x="5007550" y="3353750"/>
            <a:ext cx="189000" cy="161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0"/>
          <p:cNvSpPr/>
          <p:nvPr/>
        </p:nvSpPr>
        <p:spPr>
          <a:xfrm>
            <a:off x="5007550" y="3711288"/>
            <a:ext cx="189000" cy="161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20"/>
          <p:cNvSpPr txBox="1"/>
          <p:nvPr/>
        </p:nvSpPr>
        <p:spPr>
          <a:xfrm>
            <a:off x="6660250" y="3366375"/>
            <a:ext cx="2290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</a:rPr>
              <a:t>&gt;&gt; 스와이프</a:t>
            </a:r>
            <a:endParaRPr sz="1800">
              <a:solidFill>
                <a:srgbClr val="FF0000"/>
              </a:solidFill>
            </a:endParaRPr>
          </a:p>
        </p:txBody>
      </p:sp>
      <p:sp>
        <p:nvSpPr>
          <p:cNvPr id="127" name="Google Shape;127;p20"/>
          <p:cNvSpPr txBox="1"/>
          <p:nvPr/>
        </p:nvSpPr>
        <p:spPr>
          <a:xfrm>
            <a:off x="-284700" y="-77500"/>
            <a:ext cx="40200" cy="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</a:endParaRPr>
          </a:p>
        </p:txBody>
      </p:sp>
      <p:sp>
        <p:nvSpPr>
          <p:cNvPr id="128" name="Google Shape;128;p20"/>
          <p:cNvSpPr txBox="1"/>
          <p:nvPr/>
        </p:nvSpPr>
        <p:spPr>
          <a:xfrm>
            <a:off x="1072550" y="4299250"/>
            <a:ext cx="21432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</a:rPr>
              <a:t>~월 ~일까지 완료</a:t>
            </a:r>
            <a:endParaRPr sz="1800">
              <a:solidFill>
                <a:srgbClr val="FF0000"/>
              </a:solidFill>
            </a:endParaRPr>
          </a:p>
        </p:txBody>
      </p:sp>
      <p:sp>
        <p:nvSpPr>
          <p:cNvPr id="129" name="Google Shape;129;p20"/>
          <p:cNvSpPr txBox="1"/>
          <p:nvPr/>
        </p:nvSpPr>
        <p:spPr>
          <a:xfrm>
            <a:off x="906625" y="3148100"/>
            <a:ext cx="1938600" cy="1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69138"/>
                </a:solidFill>
              </a:rPr>
              <a:t>담당자: 홍길동, 구효근</a:t>
            </a:r>
            <a:endParaRPr sz="1200">
              <a:solidFill>
                <a:srgbClr val="E69138"/>
              </a:solidFill>
            </a:endParaRPr>
          </a:p>
        </p:txBody>
      </p:sp>
      <p:sp>
        <p:nvSpPr>
          <p:cNvPr id="130" name="Google Shape;130;p20"/>
          <p:cNvSpPr txBox="1"/>
          <p:nvPr/>
        </p:nvSpPr>
        <p:spPr>
          <a:xfrm>
            <a:off x="7540375" y="1007575"/>
            <a:ext cx="1463100" cy="3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</a:rPr>
              <a:t>(10개 / 32개)</a:t>
            </a:r>
            <a:endParaRPr sz="1800">
              <a:solidFill>
                <a:srgbClr val="FF0000"/>
              </a:solidFill>
            </a:endParaRPr>
          </a:p>
        </p:txBody>
      </p:sp>
      <p:sp>
        <p:nvSpPr>
          <p:cNvPr id="131" name="Google Shape;131;p20"/>
          <p:cNvSpPr/>
          <p:nvPr/>
        </p:nvSpPr>
        <p:spPr>
          <a:xfrm>
            <a:off x="2243275" y="3467038"/>
            <a:ext cx="888000" cy="222600"/>
          </a:xfrm>
          <a:prstGeom prst="rect">
            <a:avLst/>
          </a:prstGeom>
          <a:solidFill>
            <a:srgbClr val="99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독촉하기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132" name="Google Shape;132;p20"/>
          <p:cNvSpPr/>
          <p:nvPr/>
        </p:nvSpPr>
        <p:spPr>
          <a:xfrm>
            <a:off x="2243275" y="3812563"/>
            <a:ext cx="888000" cy="222600"/>
          </a:xfrm>
          <a:prstGeom prst="rect">
            <a:avLst/>
          </a:prstGeom>
          <a:solidFill>
            <a:srgbClr val="99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독촉하기</a:t>
            </a:r>
            <a:endParaRPr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00"/>
                </a:solidFill>
              </a:rPr>
              <a:t>통신이 필요하긴 한데, 데이터를 어디에 저장할까?</a:t>
            </a:r>
            <a:endParaRPr>
              <a:solidFill>
                <a:srgbClr val="00FF00"/>
              </a:solidFill>
            </a:endParaRPr>
          </a:p>
        </p:txBody>
      </p:sp>
      <p:sp>
        <p:nvSpPr>
          <p:cNvPr id="138" name="Google Shape;138;p21"/>
          <p:cNvSpPr txBox="1">
            <a:spLocks noGrp="1"/>
          </p:cNvSpPr>
          <p:nvPr>
            <p:ph type="body" idx="1"/>
          </p:nvPr>
        </p:nvSpPr>
        <p:spPr>
          <a:xfrm>
            <a:off x="311700" y="108372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00"/>
                </a:solidFill>
              </a:rPr>
              <a:t>1. 프로젝트 단위로 데이터베이스에 저장하고 로그인한 유저에 따라 프로젝트 보여주기</a:t>
            </a:r>
            <a:endParaRPr>
              <a:solidFill>
                <a:srgbClr val="00FF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00"/>
                </a:solidFill>
              </a:rPr>
              <a:t>2. 로컬 파일에 저장할 수 있을까?</a:t>
            </a:r>
            <a:endParaRPr>
              <a:solidFill>
                <a:srgbClr val="00FF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>
              <a:solidFill>
                <a:srgbClr val="00FF00"/>
              </a:solidFill>
            </a:endParaRPr>
          </a:p>
        </p:txBody>
      </p:sp>
      <p:sp>
        <p:nvSpPr>
          <p:cNvPr id="139" name="Google Shape;139;p21"/>
          <p:cNvSpPr txBox="1"/>
          <p:nvPr/>
        </p:nvSpPr>
        <p:spPr>
          <a:xfrm>
            <a:off x="595725" y="2368700"/>
            <a:ext cx="77574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0000"/>
                </a:solidFill>
              </a:rPr>
              <a:t>로그인 기능이 구현이 어려울 수 있어, 기기의 MAC 정보를 수집하여 구분하는 것이 좋을 것 같습니다 </a:t>
            </a:r>
            <a:endParaRPr sz="1200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0000"/>
                </a:solidFill>
              </a:rPr>
              <a:t>연동하는 기능?</a:t>
            </a:r>
            <a:endParaRPr sz="1200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0000"/>
                </a:solidFill>
              </a:rPr>
              <a:t>24시간 내내 돌릴 수 있는 서버가 필요하긴 할 것 같습니다. 트래픽은 크지 않을 것 같습니다</a:t>
            </a:r>
            <a:endParaRPr sz="12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815</Words>
  <Application>Microsoft Office PowerPoint</Application>
  <PresentationFormat>화면 슬라이드 쇼(16:9)</PresentationFormat>
  <Paragraphs>117</Paragraphs>
  <Slides>12</Slides>
  <Notes>12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5" baseType="lpstr">
      <vt:lpstr>Malgun Gothic</vt:lpstr>
      <vt:lpstr>Arial</vt:lpstr>
      <vt:lpstr>Simple Light</vt:lpstr>
      <vt:lpstr>Finding Actors</vt:lpstr>
      <vt:lpstr>Actors</vt:lpstr>
      <vt:lpstr>Brainstorming Features</vt:lpstr>
      <vt:lpstr>to-do list에 필요한거</vt:lpstr>
      <vt:lpstr>PowerPoint 프레젠테이션</vt:lpstr>
      <vt:lpstr>PowerPoint 프레젠테이션</vt:lpstr>
      <vt:lpstr>PowerPoint 프레젠테이션</vt:lpstr>
      <vt:lpstr>PowerPoint 프레젠테이션</vt:lpstr>
      <vt:lpstr>통신이 필요하긴 한데, 데이터를 어디에 저장할까?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구효근</cp:lastModifiedBy>
  <cp:revision>1</cp:revision>
  <dcterms:modified xsi:type="dcterms:W3CDTF">2024-09-24T10:37:23Z</dcterms:modified>
</cp:coreProperties>
</file>